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60" r:id="rId3"/>
  </p:sldMasterIdLst>
  <p:notesMasterIdLst>
    <p:notesMasterId r:id="rId5"/>
  </p:notesMasterIdLst>
  <p:handoutMasterIdLst>
    <p:handoutMasterId r:id="rId9"/>
  </p:handoutMasterIdLst>
  <p:sldIdLst>
    <p:sldId id="298" r:id="rId4"/>
    <p:sldId id="305" r:id="rId6"/>
    <p:sldId id="303" r:id="rId7"/>
    <p:sldId id="304" r:id="rId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